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910" r:id="rId5"/>
    <p:sldId id="911" r:id="rId6"/>
    <p:sldId id="912" r:id="rId7"/>
    <p:sldId id="913" r:id="rId8"/>
    <p:sldId id="914" r:id="rId9"/>
    <p:sldId id="915" r:id="rId10"/>
    <p:sldId id="256" r:id="rId11"/>
    <p:sldId id="258" r:id="rId12"/>
    <p:sldId id="257" r:id="rId13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328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C8B"/>
    <a:srgbClr val="F2F2F4"/>
    <a:srgbClr val="313131"/>
    <a:srgbClr val="2B2B2B"/>
    <a:srgbClr val="C3C3C3"/>
    <a:srgbClr val="ECEAEB"/>
    <a:srgbClr val="292B2A"/>
    <a:srgbClr val="C9C9C9"/>
    <a:srgbClr val="010000"/>
    <a:srgbClr val="4D4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3177" autoAdjust="0"/>
  </p:normalViewPr>
  <p:slideViewPr>
    <p:cSldViewPr snapToGrid="0">
      <p:cViewPr varScale="1">
        <p:scale>
          <a:sx n="171" d="100"/>
          <a:sy n="171" d="100"/>
        </p:scale>
        <p:origin x="1120" y="168"/>
      </p:cViewPr>
      <p:guideLst>
        <p:guide pos="5328"/>
        <p:guide orient="horz" pos="1620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9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D88A55-27A1-4726-B6BA-565570B03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60674-C439-4C47-991B-97891DFF18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B6A92-9AC4-4241-A12D-3E444424FB26}" type="datetimeFigureOut">
              <a:rPr lang="en-IN" smtClean="0"/>
              <a:t>07/09/20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88F0D-C29C-4E6C-958B-8709D00BD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7745-075A-4829-97D2-C764BFC9E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909FF-10D1-4B66-B741-D72AB76F56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382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0CCDE-DDDC-4977-B090-4BB893DA5E37}" type="datetimeFigureOut">
              <a:rPr lang="en-US" smtClean="0"/>
              <a:pPr/>
              <a:t>9/7/20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09035-2A4D-4DEF-8CB7-7629389143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F8403-1DB7-BE43-B308-EA4E58597444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70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F8403-1DB7-BE43-B308-EA4E58597444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037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9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9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9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9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9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9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emf"/><Relationship Id="rId2" Type="http://schemas.openxmlformats.org/officeDocument/2006/relationships/tags" Target="../tags/tag3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9.emf"/><Relationship Id="rId2" Type="http://schemas.openxmlformats.org/officeDocument/2006/relationships/tags" Target="../tags/tag3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9.emf"/><Relationship Id="rId2" Type="http://schemas.openxmlformats.org/officeDocument/2006/relationships/tags" Target="../tags/tag3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9.emf"/><Relationship Id="rId2" Type="http://schemas.openxmlformats.org/officeDocument/2006/relationships/tags" Target="../tags/tag3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9.emf"/><Relationship Id="rId2" Type="http://schemas.openxmlformats.org/officeDocument/2006/relationships/tags" Target="../tags/tag3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9.emf"/><Relationship Id="rId2" Type="http://schemas.openxmlformats.org/officeDocument/2006/relationships/tags" Target="../tags/tag4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9.emf"/><Relationship Id="rId2" Type="http://schemas.openxmlformats.org/officeDocument/2006/relationships/tags" Target="../tags/tag4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9.emf"/><Relationship Id="rId2" Type="http://schemas.openxmlformats.org/officeDocument/2006/relationships/tags" Target="../tags/tag4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9.emf"/><Relationship Id="rId2" Type="http://schemas.openxmlformats.org/officeDocument/2006/relationships/tags" Target="../tags/tag4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9.emf"/><Relationship Id="rId2" Type="http://schemas.openxmlformats.org/officeDocument/2006/relationships/tags" Target="../tags/tag5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9.emf"/><Relationship Id="rId2" Type="http://schemas.openxmlformats.org/officeDocument/2006/relationships/tags" Target="../tags/tag5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9.emf"/><Relationship Id="rId2" Type="http://schemas.openxmlformats.org/officeDocument/2006/relationships/tags" Target="../tags/tag5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10.png"/><Relationship Id="rId2" Type="http://schemas.openxmlformats.org/officeDocument/2006/relationships/tags" Target="../tags/tag5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8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9.bin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4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3.emf"/><Relationship Id="rId2" Type="http://schemas.openxmlformats.org/officeDocument/2006/relationships/tags" Target="../tags/tag71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3.emf"/><Relationship Id="rId2" Type="http://schemas.openxmlformats.org/officeDocument/2006/relationships/tags" Target="../tags/tag74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3.emf"/><Relationship Id="rId2" Type="http://schemas.openxmlformats.org/officeDocument/2006/relationships/tags" Target="../tags/tag7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3.emf"/><Relationship Id="rId2" Type="http://schemas.openxmlformats.org/officeDocument/2006/relationships/tags" Target="../tags/tag80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3.emf"/><Relationship Id="rId2" Type="http://schemas.openxmlformats.org/officeDocument/2006/relationships/tags" Target="../tags/tag83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3.emf"/><Relationship Id="rId2" Type="http://schemas.openxmlformats.org/officeDocument/2006/relationships/tags" Target="../tags/tag86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2599180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A4EE19E-E41D-40A4-A09A-888FA8E2FB8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909" cy="51479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urple">
    <p:bg>
      <p:bgPr>
        <a:gradFill>
          <a:gsLst>
            <a:gs pos="100000">
              <a:srgbClr val="A873A9"/>
            </a:gs>
            <a:gs pos="18000">
              <a:srgbClr val="7D0063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0347192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"/>
            <a:ext cx="9136553" cy="51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2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7664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69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tandar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32723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4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516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 Standard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0765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543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tandar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0719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9442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tandard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81627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691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Standard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299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2531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Standard tex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1746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7613"/>
            <a:ext cx="8135939" cy="346075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5779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667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425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89470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026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gradFill>
          <a:gsLst>
            <a:gs pos="18000">
              <a:srgbClr val="0089C4"/>
            </a:gs>
            <a:gs pos="100000">
              <a:srgbClr val="629FD5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5069459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4EE19E-E41D-40A4-A09A-888FA8E2FB8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909" cy="51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2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 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98479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2669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10187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2932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3579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2484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67422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0895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4761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329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9757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62778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7899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6109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 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4735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2417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1185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15303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7791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25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aqua">
    <p:bg>
      <p:bgPr>
        <a:gradFill>
          <a:gsLst>
            <a:gs pos="0">
              <a:srgbClr val="156570"/>
            </a:gs>
            <a:gs pos="100000">
              <a:srgbClr val="1E9D8B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0807366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"/>
            <a:ext cx="9136556" cy="51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Two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9032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425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wo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2964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825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413" y="1217613"/>
            <a:ext cx="3816350" cy="346075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9539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BF4024-250B-4DF0-88FD-894C7422FA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748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BF4024-250B-4DF0-88FD-894C7422FA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D240ED2-4EC0-4518-89F1-BBB2F52D743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492500" cy="5138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1538-B430-4B25-AB35-31746FF0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936" y="380999"/>
            <a:ext cx="4032052" cy="6985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2523A-C070-4FDB-86F7-7875D41CCD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0264BD-5203-49E4-BC0F-3E4178D54B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744C28-1BF7-4E7F-A965-D914E61E58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17CC56-2B12-4A59-950F-3DCB9600C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95936" y="1217612"/>
            <a:ext cx="4644828" cy="3460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315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D493118-70BE-49DA-9C6C-347B4D8A8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2385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D493118-70BE-49DA-9C6C-347B4D8A8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1B156F3-CF8C-4CDD-A03E-A24D93085D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651500" y="0"/>
            <a:ext cx="3492500" cy="5138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3F61C-4E8C-4FD1-B6ED-B2BBE09DE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380999"/>
            <a:ext cx="4535575" cy="6985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5EEC5-0A06-4B5F-809B-FA1044DD410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1F658F-CD8F-4E6E-BDBA-CBEEDB56840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D84B06-2D47-45F2-9684-460ADDAA2D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4E067B-840F-47D3-B48B-45596F55FF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4825" y="1217613"/>
            <a:ext cx="4535576" cy="3460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2ED915-94F6-46CD-826E-92A745D55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764" y="216000"/>
            <a:ext cx="360000" cy="457297"/>
          </a:xfrm>
          <a:blipFill dpi="0" rotWithShape="1">
            <a:blip r:embed="rId7">
              <a:alphaModFix amt="9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9245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796B7A6-8E09-43BE-AD8E-4D7F6C40B1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362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796B7A6-8E09-43BE-AD8E-4D7F6C40B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80C839-211D-4D2C-84AA-B3FFFB3A69E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" y="1217612"/>
            <a:ext cx="5656880" cy="3460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1FA11C-355A-42A0-8ACC-631313FC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361182E-6B7A-4849-BC57-86A86014FF8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2FD04A-862C-4934-BC73-93BBD939EF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B82D07-B33E-49CB-AC52-C657932240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820880-CEF8-4B01-8B09-8EC1A7E2F0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72147" y="1217612"/>
            <a:ext cx="2768616" cy="3460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43610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502617" y="1217613"/>
            <a:ext cx="5641383" cy="3460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50E1E-97E8-4411-B532-AD7CE1F3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A891F-E92C-403A-BFCC-535E846FAA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2573C8-E590-4CEE-84C0-E3B118D75F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0A0AFB-ED51-4458-A2A2-DDC32D4086E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241E64-67CD-4CA0-81D4-1083916DD1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4825" y="1217612"/>
            <a:ext cx="2757568" cy="3460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862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04825" y="1217613"/>
            <a:ext cx="3816350" cy="2346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24413" y="1217613"/>
            <a:ext cx="3816350" cy="2346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B248D-57C3-42BE-B1A8-E7FC1A3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1C86-B158-41D0-A938-63F01F33576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6D6C4-8F10-4092-B714-9020C41BB82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DD015-4119-4EA1-B431-858F91EA5FD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BDAA8A-021C-4EC1-B26E-48889996AA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4825" y="3753002"/>
            <a:ext cx="3816350" cy="925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8F5822-A908-4933-8FD3-A83B190BF6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24413" y="3753002"/>
            <a:ext cx="3816350" cy="925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63992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F063C06-AE5B-4F6F-9C37-FBE1184F3C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8615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F063C06-AE5B-4F6F-9C37-FBE1184F3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DD051A0-039D-42D9-A58B-EA14A08412F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04825" y="1217613"/>
            <a:ext cx="8135939" cy="3460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F8291-C16C-4418-9B6D-28D21CA7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B389B-3B07-4E50-B6D9-4F152C7670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D7D42-1612-4F34-9E0C-4BB0F061DDF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0F500-5589-4B84-923C-8EFC4E3CA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6080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797D4-FD91-4A72-BFB7-8798A109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80F89-4AE5-4088-80FE-24532257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167E6-9B12-4AF6-B568-50379A33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245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389AD4B-CD2A-4E02-85A1-532A4A251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4627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389AD4B-CD2A-4E02-85A1-532A4A251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7ACB5B-4858-4068-9665-FC3C21C1065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insert photo (16:9)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F548E2F-0354-46E1-A24B-261AE84898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764" y="216000"/>
            <a:ext cx="360000" cy="457297"/>
          </a:xfrm>
          <a:blipFill dpi="0" rotWithShape="1">
            <a:blip r:embed="rId6">
              <a:alphaModFix amt="9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383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qua">
    <p:bg>
      <p:bgPr>
        <a:gradFill>
          <a:gsLst>
            <a:gs pos="18000">
              <a:srgbClr val="1E9D8B"/>
            </a:gs>
            <a:gs pos="100000">
              <a:srgbClr val="4FB5AE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4229734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"/>
            <a:ext cx="9136556" cy="51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017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389AD4B-CD2A-4E02-85A1-532A4A251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95649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389AD4B-CD2A-4E02-85A1-532A4A251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462C7498-3AB5-4406-913C-71CCEC8866D0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insert video (16:9)</a:t>
            </a:r>
          </a:p>
        </p:txBody>
      </p:sp>
    </p:spTree>
    <p:extLst>
      <p:ext uri="{BB962C8B-B14F-4D97-AF65-F5344CB8AC3E}">
        <p14:creationId xmlns:p14="http://schemas.microsoft.com/office/powerpoint/2010/main" val="191046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68937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0518A-9ACF-8844-AFD1-AB184AC65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8100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blue">
    <p:bg>
      <p:bgPr>
        <a:gradFill>
          <a:gsLst>
            <a:gs pos="18000">
              <a:srgbClr val="0089C4"/>
            </a:gs>
            <a:gs pos="0">
              <a:srgbClr val="0089C4"/>
            </a:gs>
            <a:gs pos="100000">
              <a:srgbClr val="629FD5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770E6-DFFC-4965-BCFF-C2F025ADA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49779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aqua">
    <p:bg>
      <p:bgPr>
        <a:gradFill>
          <a:gsLst>
            <a:gs pos="0">
              <a:srgbClr val="156570"/>
            </a:gs>
            <a:gs pos="100000">
              <a:srgbClr val="1E9D8B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3CA9F-55F7-443D-BDB2-CC212DC82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9740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aqua">
    <p:bg>
      <p:bgPr>
        <a:gradFill>
          <a:gsLst>
            <a:gs pos="18000">
              <a:srgbClr val="1E9D8B"/>
            </a:gs>
            <a:gs pos="0">
              <a:srgbClr val="1E9D8B"/>
            </a:gs>
            <a:gs pos="100000">
              <a:srgbClr val="4FB5AE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8E946-AE1B-43D2-AC7C-8CB943F67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129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green">
    <p:bg>
      <p:bgPr>
        <a:gradFill>
          <a:gsLst>
            <a:gs pos="0">
              <a:srgbClr val="00693C"/>
            </a:gs>
            <a:gs pos="100000">
              <a:srgbClr val="5B8F22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90D0-6CD9-4C1B-A4C2-46CE98B2A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3861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green">
    <p:bg>
      <p:bgPr>
        <a:gradFill>
          <a:gsLst>
            <a:gs pos="18000">
              <a:srgbClr val="5B8F22"/>
            </a:gs>
            <a:gs pos="0">
              <a:srgbClr val="5B8F22"/>
            </a:gs>
            <a:gs pos="100000">
              <a:srgbClr val="A4B507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AA786-DB75-447B-8332-AC6C6640A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9341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pink">
    <p:bg>
      <p:bgPr>
        <a:gradFill>
          <a:gsLst>
            <a:gs pos="0">
              <a:srgbClr val="91004B"/>
            </a:gs>
            <a:gs pos="100000">
              <a:srgbClr val="EC4371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AE9EB-A548-4354-803D-A97A84FD5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32007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pink">
    <p:bg>
      <p:bgPr>
        <a:gradFill>
          <a:gsLst>
            <a:gs pos="18000">
              <a:srgbClr val="EC4371"/>
            </a:gs>
            <a:gs pos="0">
              <a:srgbClr val="EC4371"/>
            </a:gs>
            <a:gs pos="100000">
              <a:srgbClr val="E59AAA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E969-BFB6-40FA-BDFB-A70E2DA11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570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 dark green">
    <p:bg>
      <p:bgPr>
        <a:gradFill>
          <a:gsLst>
            <a:gs pos="0">
              <a:srgbClr val="00693C"/>
            </a:gs>
            <a:gs pos="100000">
              <a:srgbClr val="5B8F22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5488729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"/>
            <a:ext cx="9136555" cy="51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080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purple">
    <p:bg>
      <p:bgPr>
        <a:gradFill>
          <a:gsLst>
            <a:gs pos="0">
              <a:srgbClr val="631D76"/>
            </a:gs>
            <a:gs pos="100000">
              <a:srgbClr val="7D0063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935F9-513A-4F2C-A7C3-7F6333C538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9505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purple">
    <p:bg>
      <p:bgPr>
        <a:gradFill>
          <a:gsLst>
            <a:gs pos="18000">
              <a:srgbClr val="7D0063"/>
            </a:gs>
            <a:gs pos="0">
              <a:srgbClr val="7D0063"/>
            </a:gs>
            <a:gs pos="100000">
              <a:srgbClr val="A873A9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6D403-B8D3-4876-B7EF-4C11A84F19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69752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orange">
    <p:bg>
      <p:bgPr>
        <a:gradFill>
          <a:gsLst>
            <a:gs pos="0">
              <a:schemeClr val="accent4">
                <a:lumMod val="75000"/>
              </a:schemeClr>
            </a:gs>
            <a:gs pos="100000">
              <a:schemeClr val="accent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0B55-9157-4153-BA72-3B90C0264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378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orange">
    <p:bg>
      <p:bgPr>
        <a:gradFill>
          <a:gsLst>
            <a:gs pos="18000">
              <a:schemeClr val="accent4"/>
            </a:gs>
            <a:gs pos="0">
              <a:schemeClr val="accent4">
                <a:lumMod val="7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2" y="1539000"/>
            <a:ext cx="6478313" cy="1215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5DAFC-40A7-4F9D-A8C4-EB4846968E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9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1422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1F58990-F6FE-47C5-BC21-2A45263505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0839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1F58990-F6FE-47C5-BC21-2A4526350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0"/>
            <a:ext cx="3492500" cy="5143500"/>
          </a:xfrm>
          <a:prstGeom prst="rect">
            <a:avLst/>
          </a:prstGeom>
          <a:solidFill>
            <a:srgbClr val="004D79">
              <a:alpha val="89804"/>
            </a:srgbClr>
          </a:solidFill>
        </p:spPr>
        <p:txBody>
          <a:bodyPr vert="horz"/>
          <a:lstStyle>
            <a:lvl1pPr marL="0" indent="0">
              <a:buFontTx/>
              <a:buNone/>
              <a:defRPr>
                <a:ln>
                  <a:noFill/>
                </a:ln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17500" y="1219198"/>
            <a:ext cx="2851150" cy="31879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B25F741-4DE1-41E1-8A68-93B346DCA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764" y="216000"/>
            <a:ext cx="360000" cy="457297"/>
          </a:xfrm>
          <a:blipFill dpi="0" rotWithShape="1">
            <a:blip r:embed="rId6">
              <a:alphaModFix amt="9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84401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2622BA5-BC34-4A58-9264-E2D05A0F24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2733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2622BA5-BC34-4A58-9264-E2D05A0F2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651501" y="0"/>
            <a:ext cx="3492500" cy="51435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</p:spPr>
        <p:txBody>
          <a:bodyPr vert="horz"/>
          <a:lstStyle>
            <a:lvl1pPr marL="0" indent="0">
              <a:buFontTx/>
              <a:buNone/>
              <a:defRPr>
                <a:ln>
                  <a:noFill/>
                </a:ln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964001" y="1219200"/>
            <a:ext cx="2865673" cy="31884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0"/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4DD6326-33BA-4174-807D-738A31A700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764" y="216000"/>
            <a:ext cx="360000" cy="457297"/>
          </a:xfrm>
          <a:blipFill>
            <a:blip r:embed="rId6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817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overla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7DA24CE-89CA-4008-85D4-D98FA9672B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358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7DA24CE-89CA-4008-85D4-D98FA9672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3933827"/>
            <a:ext cx="9144000" cy="1209675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</p:spPr>
        <p:txBody>
          <a:bodyPr vert="horz"/>
          <a:lstStyle>
            <a:lvl1pPr marL="0" indent="0">
              <a:buFontTx/>
              <a:buNone/>
              <a:defRPr>
                <a:ln>
                  <a:noFill/>
                </a:ln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4825" y="4218316"/>
            <a:ext cx="8135938" cy="6524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0"/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A5C95AE-299F-431B-AB66-08FC9F22E3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764" y="216000"/>
            <a:ext cx="360000" cy="457297"/>
          </a:xfrm>
          <a:blipFill dpi="0" rotWithShape="1">
            <a:blip r:embed="rId6">
              <a:alphaModFix amt="9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7826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small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BAA68A-08EA-496D-B665-88DDACBC07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3553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BAA68A-08EA-496D-B665-88DDACBC0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4825" y="2429550"/>
            <a:ext cx="3510000" cy="1971000"/>
          </a:xfrm>
          <a:prstGeom prst="rect">
            <a:avLst/>
          </a:prstGeom>
          <a:solidFill>
            <a:srgbClr val="004D79">
              <a:alpha val="90000"/>
            </a:srgbClr>
          </a:solidFill>
        </p:spPr>
        <p:txBody>
          <a:bodyPr lIns="134955" tIns="134955" rIns="134955" bIns="134955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EFB6CD9-7626-429B-A638-CA2C3907F2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764" y="216000"/>
            <a:ext cx="360000" cy="457297"/>
          </a:xfrm>
          <a:blipFill dpi="0" rotWithShape="1">
            <a:blip r:embed="rId6">
              <a:alphaModFix amt="9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8175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small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6486757-F9A3-4F23-8717-59ECFD7A89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6672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6486757-F9A3-4F23-8717-59ECFD7A89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130763" y="748665"/>
            <a:ext cx="3510000" cy="1971000"/>
          </a:xfrm>
          <a:prstGeom prst="rect">
            <a:avLst/>
          </a:prstGeom>
          <a:solidFill>
            <a:srgbClr val="004D79">
              <a:alpha val="90000"/>
            </a:srgbClr>
          </a:solidFill>
        </p:spPr>
        <p:txBody>
          <a:bodyPr lIns="134955" tIns="134955" rIns="134955" bIns="134955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6A7725E-E42D-449C-A552-89E34F170F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764" y="216000"/>
            <a:ext cx="360000" cy="457297"/>
          </a:xfrm>
          <a:blipFill dpi="0" rotWithShape="1">
            <a:blip r:embed="rId6">
              <a:alphaModFix amt="9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8104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3 rows top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50CE0E-F179-458C-AEB1-36BDA9AF42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0907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50CE0E-F179-458C-AEB1-36BDA9AF42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FE540E8-853F-49F5-AAA0-593FDDFCB4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sz="16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Titel 4"/>
          <p:cNvSpPr>
            <a:spLocks noGrp="1"/>
          </p:cNvSpPr>
          <p:nvPr>
            <p:ph type="title" hasCustomPrompt="1"/>
          </p:nvPr>
        </p:nvSpPr>
        <p:spPr>
          <a:xfrm>
            <a:off x="2529842" y="39155"/>
            <a:ext cx="5241404" cy="793965"/>
          </a:xfrm>
        </p:spPr>
        <p:txBody>
          <a:bodyPr/>
          <a:lstStyle>
            <a:lvl1pPr algn="l">
              <a:lnSpc>
                <a:spcPts val="1600"/>
              </a:lnSpc>
              <a:defRPr sz="1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4C2BE2D-951F-4D2E-A248-5E79BA206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456" y="353371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Time period, data scenario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41B2E9-68F4-4A38-9D55-0A18643918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56" y="39155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Reporting entity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58F3F5-669F-4BEE-968A-F64356A6CD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6" y="196263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Content, unit measurement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62C03-275A-4B1F-B234-561444D869D2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E35EF-ADB2-4164-B32F-9BDCE33D215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F407-F7B2-457F-BADC-5D7E348202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C4A983AC-6F9B-471B-87E8-D4505A31FE4E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892535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A0FB69-E866-4F1C-87F8-ADA6A511DB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4456" y="948267"/>
            <a:ext cx="8955089" cy="3776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119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green">
    <p:bg>
      <p:bgPr>
        <a:gradFill>
          <a:gsLst>
            <a:gs pos="100000">
              <a:srgbClr val="A4B507"/>
            </a:gs>
            <a:gs pos="18000">
              <a:srgbClr val="5B8F22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546830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"/>
            <a:ext cx="9136555" cy="51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644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4 rows top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AB418BD-1930-49DC-9A84-0178614669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4852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AB418BD-1930-49DC-9A84-017861466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894897C-9089-4E46-A4DC-D9375AE2C97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sz="16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4456" y="353371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Unit of measurement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456" y="510480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Period, data scenario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456" y="39155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Reporting entity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4456" y="196263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P&amp;L</a:t>
            </a:r>
            <a:r>
              <a:rPr lang="en-US" dirty="0"/>
              <a:t> detail per business</a:t>
            </a:r>
          </a:p>
        </p:txBody>
      </p:sp>
      <p:sp>
        <p:nvSpPr>
          <p:cNvPr id="24" name="Titel 4"/>
          <p:cNvSpPr>
            <a:spLocks noGrp="1"/>
          </p:cNvSpPr>
          <p:nvPr>
            <p:ph type="title" hasCustomPrompt="1"/>
          </p:nvPr>
        </p:nvSpPr>
        <p:spPr>
          <a:xfrm>
            <a:off x="2529842" y="39155"/>
            <a:ext cx="5241404" cy="793965"/>
          </a:xfrm>
        </p:spPr>
        <p:txBody>
          <a:bodyPr/>
          <a:lstStyle>
            <a:lvl1pPr algn="l">
              <a:lnSpc>
                <a:spcPts val="1600"/>
              </a:lnSpc>
              <a:defRPr sz="1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C9809-688D-4100-A0FE-DB6EB41BC20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164E04-503E-48E0-8056-F4A846A8D6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3274A-0D5B-4B5E-963A-4AD0C038490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73504F8-A36C-4A96-9962-DBD59D731B7C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892535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7E0385-9465-469B-9CA7-ABB0EB4E48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456" y="948268"/>
            <a:ext cx="8955089" cy="3776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9024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orient="horz" pos="534">
          <p15:clr>
            <a:srgbClr val="FBAE40"/>
          </p15:clr>
        </p15:guide>
        <p15:guide id="3" pos="5697">
          <p15:clr>
            <a:srgbClr val="FBAE40"/>
          </p15:clr>
        </p15:guide>
        <p15:guide id="4" orient="horz" pos="393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C896B7-FACB-4D7B-A4F4-8CE484CBAD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46746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C896B7-FACB-4D7B-A4F4-8CE484CBA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ADAA302-4954-4070-845B-E3247AC801C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sz="16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1" name="Titel 4"/>
          <p:cNvSpPr>
            <a:spLocks noGrp="1"/>
          </p:cNvSpPr>
          <p:nvPr>
            <p:ph type="title" hasCustomPrompt="1"/>
          </p:nvPr>
        </p:nvSpPr>
        <p:spPr>
          <a:xfrm>
            <a:off x="2529842" y="39155"/>
            <a:ext cx="5241404" cy="793965"/>
          </a:xfrm>
        </p:spPr>
        <p:txBody>
          <a:bodyPr/>
          <a:lstStyle>
            <a:lvl1pPr algn="l">
              <a:lnSpc>
                <a:spcPts val="1600"/>
              </a:lnSpc>
              <a:defRPr sz="1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913354F-6E59-49EF-93BE-EAF0DC89F6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456" y="353371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Unit of measurement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171BA3-E603-4FDD-B59F-EF9A1D5D53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56" y="510480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Period, data scenario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D21293-C0ED-4019-808D-8F22DD7C37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6" y="39155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Reporting entity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CDAF2D5-0296-4D0F-805B-B7D7045798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456" y="196263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P&amp;L</a:t>
            </a:r>
            <a:r>
              <a:rPr lang="en-US" dirty="0"/>
              <a:t> detail per business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0E6CF-65D4-44D5-BB75-32FC616FF2E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535E-80AA-4B5F-B505-6AE4D82B205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9868-A62C-4FF8-88BB-692DFBB3AF3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8CA4B699-1B76-42B1-970D-8B5F927F5D43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892535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77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no top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147BB81-5ED6-4620-B6AB-9F7CAE2CB6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4617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147BB81-5ED6-4620-B6AB-9F7CAE2CB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84C154A-EDEF-494B-95FD-05C94280830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sz="16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8" name="Titel 4"/>
          <p:cNvSpPr>
            <a:spLocks noGrp="1"/>
          </p:cNvSpPr>
          <p:nvPr>
            <p:ph type="title" hasCustomPrompt="1"/>
          </p:nvPr>
        </p:nvSpPr>
        <p:spPr>
          <a:xfrm>
            <a:off x="2529842" y="39155"/>
            <a:ext cx="5241404" cy="793965"/>
          </a:xfrm>
        </p:spPr>
        <p:txBody>
          <a:bodyPr/>
          <a:lstStyle>
            <a:lvl1pPr algn="l">
              <a:lnSpc>
                <a:spcPts val="1600"/>
              </a:lnSpc>
              <a:defRPr sz="1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B18CF-CA9C-4A69-B7C8-A4C94FF2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AD015-F4ED-4FC4-A52C-B985B1A9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7AFA2-6720-468E-9F40-2499D9F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50CCBDD5-A078-4F63-AC4E-A4BB95B75007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892535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40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73966E-CFE3-49CC-B52A-C5B637544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1197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4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73966E-CFE3-49CC-B52A-C5B637544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4FC3CDD-A9EE-4A29-BDB5-DDD9F2931D2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sz="16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Titel 4"/>
          <p:cNvSpPr>
            <a:spLocks noGrp="1"/>
          </p:cNvSpPr>
          <p:nvPr>
            <p:ph type="title" hasCustomPrompt="1"/>
          </p:nvPr>
        </p:nvSpPr>
        <p:spPr>
          <a:xfrm>
            <a:off x="2529842" y="39155"/>
            <a:ext cx="5241404" cy="793965"/>
          </a:xfrm>
        </p:spPr>
        <p:txBody>
          <a:bodyPr/>
          <a:lstStyle>
            <a:lvl1pPr algn="l">
              <a:lnSpc>
                <a:spcPts val="1600"/>
              </a:lnSpc>
              <a:defRPr sz="1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BB6E0D-3F39-440A-BD9D-79E5F24876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456" y="353371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Unit of measurement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E28750-0E4B-4D33-9132-AD81766D9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56" y="510480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Period, data scenario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C5D1072-8A57-4985-9114-7AB80099D9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6" y="39155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Reporting entity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2D0EE4-A772-43CA-87B6-4AAA26C1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456" y="196263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P&amp;L</a:t>
            </a:r>
            <a:r>
              <a:rPr lang="en-US" dirty="0"/>
              <a:t> detail per business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2124D-0640-4AE6-AECC-F4880DA1C39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E07C9-1AA8-427A-8D3F-F90DA800C51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7C04-425D-49F7-8B2B-D4A178C161E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F4A6D036-B440-4848-AD09-10D95A6851EB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892535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8D6D76-355E-455E-9573-01D135D9D9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55361" y="948268"/>
            <a:ext cx="2694184" cy="3776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2942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039C25-38EE-4409-8846-AD3780FDA7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2564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039C25-38EE-4409-8846-AD3780FDA7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831B7F0-8291-45AD-B310-18C6F32C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sz="16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2" name="Titel 4"/>
          <p:cNvSpPr>
            <a:spLocks noGrp="1"/>
          </p:cNvSpPr>
          <p:nvPr>
            <p:ph type="title" hasCustomPrompt="1"/>
          </p:nvPr>
        </p:nvSpPr>
        <p:spPr>
          <a:xfrm>
            <a:off x="2529842" y="39155"/>
            <a:ext cx="5241404" cy="793965"/>
          </a:xfrm>
        </p:spPr>
        <p:txBody>
          <a:bodyPr/>
          <a:lstStyle>
            <a:lvl1pPr algn="l">
              <a:lnSpc>
                <a:spcPts val="1600"/>
              </a:lnSpc>
              <a:defRPr sz="1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66FA14-A13E-4C88-AA9E-2E47483D50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456" y="353371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Unit of measurement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198432D-6F74-40F0-A171-A0B5FD017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56" y="510480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Period, data scenario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1023FC6-6139-470D-844E-BC0D615613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6" y="39155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Reporting entity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2569437-C2DB-4F3A-9508-BB720F4BFE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456" y="196263"/>
            <a:ext cx="2349942" cy="1296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P&amp;L</a:t>
            </a:r>
            <a:r>
              <a:rPr lang="en-US" dirty="0"/>
              <a:t> detail per business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807E-C4CE-4AA4-8ED9-448491339EC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8CB85-32FF-48FD-9896-C7B7E8F6ED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80397-EA1F-41BE-8CB8-EE87F91FA06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C539D5CE-18F8-4235-A29E-31342295EE06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892535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6F1E93-15E1-4055-8C44-6E1B52D56A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456" y="3528059"/>
            <a:ext cx="3817122" cy="11963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127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8103" y="1835838"/>
            <a:ext cx="1144502" cy="1457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6358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07504" y="4677984"/>
            <a:ext cx="892899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1" tIns="40815" rIns="81631" bIns="40815" rtlCol="0" anchor="ctr"/>
          <a:lstStyle/>
          <a:p>
            <a:pPr algn="ctr"/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2D99289-1788-4094-95D8-16BE8E42F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103" y="1835837"/>
            <a:ext cx="1144502" cy="14549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4104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5A9C-DDE4-FD4F-8DF8-4AA160917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F67C7-B0DA-7044-95F3-CE1D20BD7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8BC5-4B35-C045-A1C5-89787E19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E0ED-A23A-294B-8E85-FAE55EFF47D0}" type="datetimeFigureOut">
              <a:rPr lang="en-CN" smtClean="0"/>
              <a:t>2020/9/7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D0E16-F589-DC47-A458-57C89C64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E3DDF-0CE9-A248-8E14-39578705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D311D-3D98-164F-BBA7-A53518D01B3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36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49BB-05AB-2A4D-93BC-46715BB8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1C02-B7B6-BC4F-96A9-A831D7D82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1E4E7-2072-734D-8162-8221F540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E0ED-A23A-294B-8E85-FAE55EFF47D0}" type="datetimeFigureOut">
              <a:rPr lang="en-CN" smtClean="0"/>
              <a:t>2020/9/7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7FC7B-DD1A-C945-90EF-732F05AC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0BE08-5913-1A4B-A39B-E0C2A92A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D311D-3D98-164F-BBA7-A53518D01B3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07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pink">
    <p:bg>
      <p:bgPr>
        <a:gradFill>
          <a:gsLst>
            <a:gs pos="0">
              <a:srgbClr val="91004B"/>
            </a:gs>
            <a:gs pos="100000">
              <a:srgbClr val="EC4371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1950296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9"/>
            <a:ext cx="9136553" cy="51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1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ink">
    <p:bg>
      <p:bgPr>
        <a:gradFill>
          <a:gsLst>
            <a:gs pos="100000">
              <a:srgbClr val="E59AAA"/>
            </a:gs>
            <a:gs pos="18000">
              <a:srgbClr val="EC4371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5574405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9"/>
            <a:ext cx="9136553" cy="51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2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purple">
    <p:bg>
      <p:bgPr>
        <a:gradFill>
          <a:gsLst>
            <a:gs pos="0">
              <a:srgbClr val="631D76"/>
            </a:gs>
            <a:gs pos="100000">
              <a:srgbClr val="7D0063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028206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37437" y="3565406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837437" y="3754620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837437" y="3943834"/>
            <a:ext cx="4324891" cy="1892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837437" y="2038742"/>
            <a:ext cx="6169658" cy="12069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"/>
            <a:ext cx="9136553" cy="51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vmlDrawing" Target="../drawings/vmlDrawing1.vml"/><Relationship Id="rId7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1"/>
            </p:custDataLst>
            <p:extLst>
              <p:ext uri="{D42A27DB-BD31-4B8C-83A1-F6EECF244321}">
                <p14:modId xmlns:p14="http://schemas.microsoft.com/office/powerpoint/2010/main" val="1948553763"/>
              </p:ext>
            </p:extLst>
          </p:nvPr>
        </p:nvGraphicFramePr>
        <p:xfrm>
          <a:off x="1591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73" imgW="270" imgH="270" progId="TCLayout.ActiveDocument.1">
                  <p:embed/>
                </p:oleObj>
              </mc:Choice>
              <mc:Fallback>
                <p:oleObj name="think-cell Slide" r:id="rId7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1591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111333B-FBA5-4875-A5DE-3B4281D761D5}"/>
              </a:ext>
            </a:extLst>
          </p:cNvPr>
          <p:cNvSpPr/>
          <p:nvPr userDrawn="1">
            <p:custDataLst>
              <p:tags r:id="rId7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8F7B30E-EA8B-493C-86DB-F82608FA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380999"/>
            <a:ext cx="7523937" cy="6985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D2E64-2649-4557-8200-E78DF2A57EFC}"/>
              </a:ext>
            </a:extLst>
          </p:cNvPr>
          <p:cNvPicPr>
            <a:picLocks noChangeAspect="1"/>
          </p:cNvPicPr>
          <p:nvPr userDrawn="1"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63" y="216000"/>
            <a:ext cx="360000" cy="4572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A08C5-5A5A-413C-BB47-80E1FBC06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6" y="4884454"/>
            <a:ext cx="718767" cy="107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rgbClr val="000000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068" y="4884454"/>
            <a:ext cx="3910151" cy="107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20" y="4864360"/>
            <a:ext cx="199973" cy="150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217613"/>
            <a:ext cx="8135939" cy="346075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7" r:id="rId7"/>
    <p:sldLayoutId id="2147483766" r:id="rId8"/>
    <p:sldLayoutId id="2147483769" r:id="rId9"/>
    <p:sldLayoutId id="2147483770" r:id="rId10"/>
    <p:sldLayoutId id="2147483692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01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694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2" r:id="rId38"/>
    <p:sldLayoutId id="2147483703" r:id="rId39"/>
    <p:sldLayoutId id="2147483741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39" r:id="rId52"/>
    <p:sldLayoutId id="2147483740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71" r:id="rId67"/>
    <p:sldLayoutId id="2147483772" r:id="rId68"/>
  </p:sldLayoutIdLst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lang="en-US" sz="24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925" indent="-161925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20040" indent="-13716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–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29768" indent="-10795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•"/>
        <a:defRPr lang="en-US" sz="1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–"/>
        <a:defRPr lang="en-US" sz="1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701675" indent="-10795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•"/>
        <a:defRPr lang="en-IN" sz="1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 userDrawn="1">
          <p15:clr>
            <a:srgbClr val="000000"/>
          </p15:clr>
        </p15:guide>
        <p15:guide id="2" pos="5443" userDrawn="1">
          <p15:clr>
            <a:srgbClr val="000000"/>
          </p15:clr>
        </p15:guide>
        <p15:guide id="3" pos="5057" userDrawn="1">
          <p15:clr>
            <a:srgbClr val="000000"/>
          </p15:clr>
        </p15:guide>
        <p15:guide id="4" orient="horz" pos="237" userDrawn="1">
          <p15:clr>
            <a:srgbClr val="000000"/>
          </p15:clr>
        </p15:guide>
        <p15:guide id="5" orient="horz" pos="690" userDrawn="1">
          <p15:clr>
            <a:srgbClr val="000000"/>
          </p15:clr>
        </p15:guide>
        <p15:guide id="6" orient="horz" pos="758" userDrawn="1">
          <p15:clr>
            <a:srgbClr val="000000"/>
          </p15:clr>
        </p15:guide>
        <p15:guide id="7" orient="horz" pos="2958" userDrawn="1">
          <p15:clr>
            <a:srgbClr val="000000"/>
          </p15:clr>
        </p15:guide>
        <p15:guide id="8" pos="3039" userDrawn="1">
          <p15:clr>
            <a:srgbClr val="000000"/>
          </p15:clr>
        </p15:guide>
        <p15:guide id="10" pos="2880" userDrawn="1">
          <p15:clr>
            <a:srgbClr val="000000"/>
          </p15:clr>
        </p15:guide>
        <p15:guide id="11" pos="2721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8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9.png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(mobile</a:t>
            </a:r>
            <a:r>
              <a:rPr lang="zh-CN" altLang="en-US" dirty="0"/>
              <a:t> </a:t>
            </a:r>
            <a:r>
              <a:rPr lang="en-US" altLang="zh-CN" dirty="0"/>
              <a:t>style)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82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15C908-79D0-C841-892E-C58C7A61E1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03" y="1095376"/>
            <a:ext cx="4848630" cy="3038475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2DACCF1C-0233-6346-A9C9-CCBCD965B36A}"/>
              </a:ext>
            </a:extLst>
          </p:cNvPr>
          <p:cNvSpPr/>
          <p:nvPr/>
        </p:nvSpPr>
        <p:spPr>
          <a:xfrm>
            <a:off x="1626578" y="4009294"/>
            <a:ext cx="703385" cy="39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EDEBE38A-ACD1-ED47-9EE9-307C0B49CAE9}"/>
              </a:ext>
            </a:extLst>
          </p:cNvPr>
          <p:cNvSpPr/>
          <p:nvPr/>
        </p:nvSpPr>
        <p:spPr>
          <a:xfrm>
            <a:off x="2417886" y="3982916"/>
            <a:ext cx="808892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3B4AA-9CE5-8F4B-BA24-6D50A2D3375E}"/>
              </a:ext>
            </a:extLst>
          </p:cNvPr>
          <p:cNvSpPr txBox="1"/>
          <p:nvPr/>
        </p:nvSpPr>
        <p:spPr>
          <a:xfrm>
            <a:off x="5860074" y="1095375"/>
            <a:ext cx="2780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altLang="zh-CN" sz="1600" dirty="0"/>
              <a:t>Default keyboard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Single press up arrow to activate Shift for one character, keyboard reverts to default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Double press up arrow for Caps Lock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Press “#@+” for special characters</a:t>
            </a:r>
            <a:endParaRPr lang="en-C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7F681-2B73-E14A-BD04-D2BD6F4DC34A}"/>
              </a:ext>
            </a:extLst>
          </p:cNvPr>
          <p:cNvSpPr txBox="1"/>
          <p:nvPr/>
        </p:nvSpPr>
        <p:spPr>
          <a:xfrm>
            <a:off x="421647" y="790003"/>
            <a:ext cx="13217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Default Mode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8032BB46-7FE7-4F48-A7D9-FF5C53871ADF}"/>
              </a:ext>
            </a:extLst>
          </p:cNvPr>
          <p:cNvSpPr/>
          <p:nvPr/>
        </p:nvSpPr>
        <p:spPr>
          <a:xfrm>
            <a:off x="587185" y="3674949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1AE09F95-16F7-9B4B-9B6E-55737149EB22}"/>
              </a:ext>
            </a:extLst>
          </p:cNvPr>
          <p:cNvSpPr/>
          <p:nvPr/>
        </p:nvSpPr>
        <p:spPr>
          <a:xfrm>
            <a:off x="1181843" y="3683881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9632E-1CDC-8046-8C0E-9A10A7AD440C}"/>
              </a:ext>
            </a:extLst>
          </p:cNvPr>
          <p:cNvSpPr/>
          <p:nvPr/>
        </p:nvSpPr>
        <p:spPr>
          <a:xfrm>
            <a:off x="436729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/>
            <a:r>
              <a:rPr lang="en-US" sz="2800" dirty="0">
                <a:solidFill>
                  <a:schemeClr val="dk1"/>
                </a:solidFill>
              </a:rPr>
              <a:t>Keyboard refinements </a:t>
            </a:r>
            <a:r>
              <a:rPr lang="en-US" sz="1200" dirty="0">
                <a:solidFill>
                  <a:schemeClr val="dk1"/>
                </a:solidFill>
              </a:rPr>
              <a:t>v3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7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DCE77AE-06AB-1B4C-84D6-6B9F4BA67C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03" y="1095376"/>
            <a:ext cx="4848630" cy="3038474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2DACCF1C-0233-6346-A9C9-CCBCD965B36A}"/>
              </a:ext>
            </a:extLst>
          </p:cNvPr>
          <p:cNvSpPr/>
          <p:nvPr/>
        </p:nvSpPr>
        <p:spPr>
          <a:xfrm>
            <a:off x="1626578" y="4009294"/>
            <a:ext cx="703385" cy="39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EDEBE38A-ACD1-ED47-9EE9-307C0B49CAE9}"/>
              </a:ext>
            </a:extLst>
          </p:cNvPr>
          <p:cNvSpPr/>
          <p:nvPr/>
        </p:nvSpPr>
        <p:spPr>
          <a:xfrm>
            <a:off x="2417886" y="3982916"/>
            <a:ext cx="808892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3B4AA-9CE5-8F4B-BA24-6D50A2D3375E}"/>
              </a:ext>
            </a:extLst>
          </p:cNvPr>
          <p:cNvSpPr txBox="1"/>
          <p:nvPr/>
        </p:nvSpPr>
        <p:spPr>
          <a:xfrm>
            <a:off x="5860074" y="1095375"/>
            <a:ext cx="2780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After character press, keyboard reverts to default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Double press up arrow for Caps Lock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Press “#@+” for special characters</a:t>
            </a:r>
            <a:endParaRPr lang="en-CN" sz="1600" dirty="0"/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436D937A-9D58-0E4F-AFF3-C3B1A34AB8A7}"/>
              </a:ext>
            </a:extLst>
          </p:cNvPr>
          <p:cNvSpPr/>
          <p:nvPr/>
        </p:nvSpPr>
        <p:spPr>
          <a:xfrm>
            <a:off x="587078" y="3683405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7EE44EE9-9E8A-EC44-B7CD-A5E6761072D8}"/>
              </a:ext>
            </a:extLst>
          </p:cNvPr>
          <p:cNvSpPr/>
          <p:nvPr/>
        </p:nvSpPr>
        <p:spPr>
          <a:xfrm>
            <a:off x="1176288" y="3676966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BF5848F8-C6FD-3D49-9102-5A84404330F9}"/>
              </a:ext>
            </a:extLst>
          </p:cNvPr>
          <p:cNvSpPr/>
          <p:nvPr/>
        </p:nvSpPr>
        <p:spPr>
          <a:xfrm>
            <a:off x="623667" y="2485104"/>
            <a:ext cx="4351500" cy="1208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0EC10-10E1-444D-B2CE-06D120A5CC68}"/>
              </a:ext>
            </a:extLst>
          </p:cNvPr>
          <p:cNvSpPr txBox="1"/>
          <p:nvPr/>
        </p:nvSpPr>
        <p:spPr>
          <a:xfrm>
            <a:off x="421647" y="790003"/>
            <a:ext cx="13217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Shift Mode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95868-FEDB-6D4B-BD06-F202C195B7F0}"/>
              </a:ext>
            </a:extLst>
          </p:cNvPr>
          <p:cNvSpPr/>
          <p:nvPr/>
        </p:nvSpPr>
        <p:spPr>
          <a:xfrm>
            <a:off x="436729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/>
            <a:r>
              <a:rPr lang="en-US" sz="2800" dirty="0">
                <a:solidFill>
                  <a:schemeClr val="dk1"/>
                </a:solidFill>
              </a:rPr>
              <a:t>Keyboard refinements </a:t>
            </a:r>
            <a:r>
              <a:rPr lang="en-US" sz="1200" dirty="0">
                <a:solidFill>
                  <a:schemeClr val="dk1"/>
                </a:solidFill>
              </a:rPr>
              <a:t>v3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4CF683-E560-DD47-8555-574CFE5CC7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04" y="1095376"/>
            <a:ext cx="4848628" cy="3038474"/>
          </a:xfrm>
          <a:prstGeom prst="rect">
            <a:avLst/>
          </a:prstGeom>
        </p:spPr>
      </p:pic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2DACCF1C-0233-6346-A9C9-CCBCD965B36A}"/>
              </a:ext>
            </a:extLst>
          </p:cNvPr>
          <p:cNvSpPr/>
          <p:nvPr/>
        </p:nvSpPr>
        <p:spPr>
          <a:xfrm>
            <a:off x="1626578" y="4009294"/>
            <a:ext cx="703385" cy="39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EDEBE38A-ACD1-ED47-9EE9-307C0B49CAE9}"/>
              </a:ext>
            </a:extLst>
          </p:cNvPr>
          <p:cNvSpPr/>
          <p:nvPr/>
        </p:nvSpPr>
        <p:spPr>
          <a:xfrm>
            <a:off x="2417886" y="3982916"/>
            <a:ext cx="808892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3B4AA-9CE5-8F4B-BA24-6D50A2D3375E}"/>
              </a:ext>
            </a:extLst>
          </p:cNvPr>
          <p:cNvSpPr txBox="1"/>
          <p:nvPr/>
        </p:nvSpPr>
        <p:spPr>
          <a:xfrm>
            <a:off x="5860074" y="1095376"/>
            <a:ext cx="27806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Keyboard stays in Caps lock mode till blue up arrow key or “OK” is pressed 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Single press up arrow to return to default keyboard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Press “#@+” for special characters</a:t>
            </a:r>
            <a:endParaRPr lang="en-CN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EF480-95E7-E74F-9B94-86E052BAE1AC}"/>
              </a:ext>
            </a:extLst>
          </p:cNvPr>
          <p:cNvSpPr/>
          <p:nvPr/>
        </p:nvSpPr>
        <p:spPr>
          <a:xfrm>
            <a:off x="436729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/>
            <a:r>
              <a:rPr lang="en-US" sz="2800" dirty="0">
                <a:solidFill>
                  <a:schemeClr val="dk1"/>
                </a:solidFill>
              </a:rPr>
              <a:t>Keyboard refinements </a:t>
            </a:r>
            <a:r>
              <a:rPr lang="en-US" sz="1200" dirty="0">
                <a:solidFill>
                  <a:schemeClr val="dk1"/>
                </a:solidFill>
              </a:rPr>
              <a:t>v3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FAAF666A-6630-9A4D-B71E-686D00A7DA72}"/>
              </a:ext>
            </a:extLst>
          </p:cNvPr>
          <p:cNvSpPr/>
          <p:nvPr/>
        </p:nvSpPr>
        <p:spPr>
          <a:xfrm>
            <a:off x="561322" y="3686936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A2352EF5-B9AA-B847-8F9F-C48D030D2235}"/>
              </a:ext>
            </a:extLst>
          </p:cNvPr>
          <p:cNvSpPr/>
          <p:nvPr/>
        </p:nvSpPr>
        <p:spPr>
          <a:xfrm>
            <a:off x="1195504" y="3686936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BCB89408-47FB-474B-8E1A-E8E2E8294FC6}"/>
              </a:ext>
            </a:extLst>
          </p:cNvPr>
          <p:cNvSpPr/>
          <p:nvPr/>
        </p:nvSpPr>
        <p:spPr>
          <a:xfrm>
            <a:off x="4674351" y="3760676"/>
            <a:ext cx="568902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31001-9A63-4D40-ADA7-70B274045130}"/>
              </a:ext>
            </a:extLst>
          </p:cNvPr>
          <p:cNvSpPr txBox="1"/>
          <p:nvPr/>
        </p:nvSpPr>
        <p:spPr>
          <a:xfrm>
            <a:off x="421647" y="790003"/>
            <a:ext cx="13217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Caps Lock Mode</a:t>
            </a:r>
          </a:p>
        </p:txBody>
      </p:sp>
    </p:spTree>
    <p:extLst>
      <p:ext uri="{BB962C8B-B14F-4D97-AF65-F5344CB8AC3E}">
        <p14:creationId xmlns:p14="http://schemas.microsoft.com/office/powerpoint/2010/main" val="421533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34B0789A-D952-964D-B0BE-896755C688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04" y="1095376"/>
            <a:ext cx="4848628" cy="3038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3B4AA-9CE5-8F4B-BA24-6D50A2D3375E}"/>
              </a:ext>
            </a:extLst>
          </p:cNvPr>
          <p:cNvSpPr txBox="1"/>
          <p:nvPr/>
        </p:nvSpPr>
        <p:spPr>
          <a:xfrm>
            <a:off x="5539797" y="813687"/>
            <a:ext cx="305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Press ”ABC” to return to default keyboard</a:t>
            </a:r>
            <a:endParaRPr lang="en-CN" sz="1600" dirty="0"/>
          </a:p>
        </p:txBody>
      </p:sp>
      <p:sp>
        <p:nvSpPr>
          <p:cNvPr id="10" name="Rectangle 9">
            <a:hlinkClick r:id="rId3" action="ppaction://hlinksldjump"/>
            <a:extLst>
              <a:ext uri="{FF2B5EF4-FFF2-40B4-BE49-F238E27FC236}">
                <a16:creationId xmlns:a16="http://schemas.microsoft.com/office/drawing/2014/main" id="{E23F8063-AC6E-7246-9F89-43F27F7066B8}"/>
              </a:ext>
            </a:extLst>
          </p:cNvPr>
          <p:cNvSpPr/>
          <p:nvPr/>
        </p:nvSpPr>
        <p:spPr>
          <a:xfrm>
            <a:off x="561322" y="3686936"/>
            <a:ext cx="1223233" cy="3731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5539797" y="1398462"/>
            <a:ext cx="305424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7150" font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UNCH verbatim contractual requirement for September release reads as follows, </a:t>
            </a:r>
          </a:p>
          <a:p>
            <a:pPr marL="57150" fontAlgn="ctr"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AD integration to support all characters that Microsoft supports in their AD for passwords.”</a:t>
            </a: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2C417A-1BE3-D748-B6C8-82F8D0F36B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9797" y="2378446"/>
            <a:ext cx="2674069" cy="26539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FA834A7-A814-7F40-842D-AFFD410986D4}"/>
              </a:ext>
            </a:extLst>
          </p:cNvPr>
          <p:cNvSpPr txBox="1"/>
          <p:nvPr/>
        </p:nvSpPr>
        <p:spPr>
          <a:xfrm>
            <a:off x="421647" y="790003"/>
            <a:ext cx="19749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Special Characters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6E0557-578E-FD46-9065-63CA1B066A49}"/>
              </a:ext>
            </a:extLst>
          </p:cNvPr>
          <p:cNvSpPr/>
          <p:nvPr/>
        </p:nvSpPr>
        <p:spPr>
          <a:xfrm>
            <a:off x="436729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/>
            <a:r>
              <a:rPr lang="en-US" sz="2800" dirty="0">
                <a:solidFill>
                  <a:schemeClr val="dk1"/>
                </a:solidFill>
              </a:rPr>
              <a:t>Keyboard refinements </a:t>
            </a:r>
            <a:r>
              <a:rPr lang="en-US" sz="1200" dirty="0">
                <a:solidFill>
                  <a:schemeClr val="dk1"/>
                </a:solidFill>
              </a:rPr>
              <a:t>v3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dirty="0"/>
              <a:t>R&amp;D implementation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021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43742-91E3-ED49-BD36-0971B564722A}"/>
              </a:ext>
            </a:extLst>
          </p:cNvPr>
          <p:cNvSpPr txBox="1"/>
          <p:nvPr/>
        </p:nvSpPr>
        <p:spPr>
          <a:xfrm>
            <a:off x="5860073" y="1095375"/>
            <a:ext cx="2483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Default status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numerics + small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Cursor left right controls added</a:t>
            </a:r>
            <a:r>
              <a:rPr lang="en-CN" sz="1600"/>
              <a:t> </a:t>
            </a:r>
            <a:endParaRPr lang="en-CN" sz="1600" dirty="0"/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3EDE6A06-AF42-DB4C-9AAF-6DFD39623B6A}"/>
              </a:ext>
            </a:extLst>
          </p:cNvPr>
          <p:cNvSpPr/>
          <p:nvPr/>
        </p:nvSpPr>
        <p:spPr>
          <a:xfrm>
            <a:off x="1626577" y="4009293"/>
            <a:ext cx="703385" cy="39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ABFB9-881D-9F4C-AF3A-01B9534A2DEA}"/>
              </a:ext>
            </a:extLst>
          </p:cNvPr>
          <p:cNvSpPr/>
          <p:nvPr/>
        </p:nvSpPr>
        <p:spPr>
          <a:xfrm>
            <a:off x="436728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800" dirty="0">
                <a:solidFill>
                  <a:schemeClr val="dk1"/>
                </a:solidFill>
              </a:rPr>
              <a:t>Keyboard refinements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E7B62-A83B-9449-A692-CDC6E4E6A753}"/>
              </a:ext>
            </a:extLst>
          </p:cNvPr>
          <p:cNvSpPr txBox="1"/>
          <p:nvPr/>
        </p:nvSpPr>
        <p:spPr>
          <a:xfrm>
            <a:off x="3685032" y="4151031"/>
            <a:ext cx="25629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Default or Lock</a:t>
            </a:r>
            <a:r>
              <a:rPr lang="zh-CN" altLang="en-US" sz="900" dirty="0"/>
              <a:t> </a:t>
            </a:r>
            <a:r>
              <a:rPr lang="en-US" altLang="zh-CN" sz="900" dirty="0"/>
              <a:t>status</a:t>
            </a:r>
            <a:r>
              <a:rPr lang="zh-CN" altLang="en-US" sz="900" dirty="0"/>
              <a:t> </a:t>
            </a:r>
            <a:r>
              <a:rPr lang="en-US" altLang="zh-CN" sz="900" dirty="0"/>
              <a:t>2/Shift status2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numerics+ small letters letters</a:t>
            </a:r>
            <a:r>
              <a:rPr lang="en-CN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CN"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EEF93-B7EB-4F46-B32D-677F996EF952}"/>
              </a:ext>
            </a:extLst>
          </p:cNvPr>
          <p:cNvGrpSpPr/>
          <p:nvPr/>
        </p:nvGrpSpPr>
        <p:grpSpPr>
          <a:xfrm>
            <a:off x="503238" y="1095375"/>
            <a:ext cx="4855146" cy="3034466"/>
            <a:chOff x="503238" y="1095375"/>
            <a:chExt cx="4855146" cy="30344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2DF8E5C-D557-DE4D-9A78-CCDA3604E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38" y="1095375"/>
              <a:ext cx="4855146" cy="3034466"/>
            </a:xfrm>
            <a:prstGeom prst="rect">
              <a:avLst/>
            </a:prstGeom>
          </p:spPr>
        </p:pic>
        <p:pic>
          <p:nvPicPr>
            <p:cNvPr id="10" name="Picture 9" descr="A picture containing meter&#10;&#10;Description automatically generated">
              <a:extLst>
                <a:ext uri="{FF2B5EF4-FFF2-40B4-BE49-F238E27FC236}">
                  <a16:creationId xmlns:a16="http://schemas.microsoft.com/office/drawing/2014/main" id="{8EB3BC89-0447-0844-B487-0DB403D0E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40" y="1125350"/>
              <a:ext cx="508000" cy="22225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6C9C4-DAB7-6041-8DB5-75C36096E02E}"/>
              </a:ext>
            </a:extLst>
          </p:cNvPr>
          <p:cNvSpPr/>
          <p:nvPr/>
        </p:nvSpPr>
        <p:spPr>
          <a:xfrm>
            <a:off x="404158" y="4426984"/>
            <a:ext cx="18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Tracker #2 and #9 </a:t>
            </a:r>
          </a:p>
        </p:txBody>
      </p:sp>
    </p:spTree>
    <p:extLst>
      <p:ext uri="{BB962C8B-B14F-4D97-AF65-F5344CB8AC3E}">
        <p14:creationId xmlns:p14="http://schemas.microsoft.com/office/powerpoint/2010/main" val="18247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5BCE86-168F-894D-93C6-E87117BAA05B}"/>
              </a:ext>
            </a:extLst>
          </p:cNvPr>
          <p:cNvSpPr txBox="1"/>
          <p:nvPr/>
        </p:nvSpPr>
        <p:spPr>
          <a:xfrm>
            <a:off x="3685032" y="4151031"/>
            <a:ext cx="25629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Shift</a:t>
            </a:r>
            <a:r>
              <a:rPr lang="zh-CN" altLang="en-US" sz="900" dirty="0"/>
              <a:t> </a:t>
            </a:r>
            <a:r>
              <a:rPr lang="en-US" altLang="zh-CN" sz="900" dirty="0"/>
              <a:t>status</a:t>
            </a:r>
            <a:r>
              <a:rPr lang="zh-CN" altLang="en-US" sz="900" dirty="0"/>
              <a:t> </a:t>
            </a:r>
            <a:r>
              <a:rPr lang="en-US" altLang="zh-CN" sz="900" dirty="0"/>
              <a:t>1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specific symbols + capital letters</a:t>
            </a:r>
            <a:r>
              <a:rPr lang="en-CN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CN" sz="900" dirty="0"/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067C0FE6-1F2C-2744-AF76-3686E982CE55}"/>
              </a:ext>
            </a:extLst>
          </p:cNvPr>
          <p:cNvSpPr/>
          <p:nvPr/>
        </p:nvSpPr>
        <p:spPr>
          <a:xfrm>
            <a:off x="1626577" y="4009293"/>
            <a:ext cx="703385" cy="39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D5709-44E7-F74E-AF1C-5EBC1DA5EB3B}"/>
              </a:ext>
            </a:extLst>
          </p:cNvPr>
          <p:cNvSpPr txBox="1"/>
          <p:nvPr/>
        </p:nvSpPr>
        <p:spPr>
          <a:xfrm>
            <a:off x="5860074" y="1095375"/>
            <a:ext cx="27806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Press shift for special characters and capital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Type any key and return to default numerics and small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 Press shift again to return to default numerics and small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D4611B-A828-4D44-A569-A5762DBF8E7A}"/>
              </a:ext>
            </a:extLst>
          </p:cNvPr>
          <p:cNvSpPr/>
          <p:nvPr/>
        </p:nvSpPr>
        <p:spPr>
          <a:xfrm>
            <a:off x="436728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800" dirty="0">
                <a:solidFill>
                  <a:schemeClr val="dk1"/>
                </a:solidFill>
              </a:rPr>
              <a:t>Keyboard refinements</a:t>
            </a:r>
            <a:endParaRPr lang="en-US" sz="2800" dirty="0">
              <a:solidFill>
                <a:prstClr val="black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A869E-A112-F448-A718-A38F7DFB4E19}"/>
              </a:ext>
            </a:extLst>
          </p:cNvPr>
          <p:cNvGrpSpPr/>
          <p:nvPr/>
        </p:nvGrpSpPr>
        <p:grpSpPr>
          <a:xfrm>
            <a:off x="503238" y="1095375"/>
            <a:ext cx="4861560" cy="3038475"/>
            <a:chOff x="503238" y="1095375"/>
            <a:chExt cx="4861560" cy="3038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5A3AF0-3C69-134D-989D-ED7512A2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38" y="1095375"/>
              <a:ext cx="4861560" cy="3038475"/>
            </a:xfrm>
            <a:prstGeom prst="rect">
              <a:avLst/>
            </a:prstGeom>
          </p:spPr>
        </p:pic>
        <p:pic>
          <p:nvPicPr>
            <p:cNvPr id="7" name="Picture 6" descr="A picture containing meter&#10;&#10;Description automatically generated">
              <a:extLst>
                <a:ext uri="{FF2B5EF4-FFF2-40B4-BE49-F238E27FC236}">
                  <a16:creationId xmlns:a16="http://schemas.microsoft.com/office/drawing/2014/main" id="{84FB8330-84F3-404D-A501-B94E84AE1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40" y="1125350"/>
              <a:ext cx="508000" cy="22225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BE96D-0750-4A40-923D-1B5D306546B3}"/>
              </a:ext>
            </a:extLst>
          </p:cNvPr>
          <p:cNvSpPr/>
          <p:nvPr/>
        </p:nvSpPr>
        <p:spPr>
          <a:xfrm>
            <a:off x="404158" y="4426984"/>
            <a:ext cx="18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Tracker #2 and #9 </a:t>
            </a:r>
          </a:p>
        </p:txBody>
      </p:sp>
    </p:spTree>
    <p:extLst>
      <p:ext uri="{BB962C8B-B14F-4D97-AF65-F5344CB8AC3E}">
        <p14:creationId xmlns:p14="http://schemas.microsoft.com/office/powerpoint/2010/main" val="18272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2DACCF1C-0233-6346-A9C9-CCBCD965B36A}"/>
              </a:ext>
            </a:extLst>
          </p:cNvPr>
          <p:cNvSpPr/>
          <p:nvPr/>
        </p:nvSpPr>
        <p:spPr>
          <a:xfrm>
            <a:off x="1626577" y="4009293"/>
            <a:ext cx="703385" cy="39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EDEBE38A-ACD1-ED47-9EE9-307C0B49CAE9}"/>
              </a:ext>
            </a:extLst>
          </p:cNvPr>
          <p:cNvSpPr/>
          <p:nvPr/>
        </p:nvSpPr>
        <p:spPr>
          <a:xfrm>
            <a:off x="2417885" y="3982916"/>
            <a:ext cx="808892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3B4AA-9CE5-8F4B-BA24-6D50A2D3375E}"/>
              </a:ext>
            </a:extLst>
          </p:cNvPr>
          <p:cNvSpPr txBox="1"/>
          <p:nvPr/>
        </p:nvSpPr>
        <p:spPr>
          <a:xfrm>
            <a:off x="5860073" y="1095375"/>
            <a:ext cx="2780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Press Lock for Locked capital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Press lock again to return to small letters</a:t>
            </a:r>
            <a:endParaRPr lang="en-CN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EF480-95E7-E74F-9B94-86E052BAE1AC}"/>
              </a:ext>
            </a:extLst>
          </p:cNvPr>
          <p:cNvSpPr/>
          <p:nvPr/>
        </p:nvSpPr>
        <p:spPr>
          <a:xfrm>
            <a:off x="436728" y="188316"/>
            <a:ext cx="7560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800" dirty="0">
                <a:solidFill>
                  <a:schemeClr val="dk1"/>
                </a:solidFill>
              </a:rPr>
              <a:t>Keyboard refinements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66C68-42B3-824A-8CBC-955285A4BFDF}"/>
              </a:ext>
            </a:extLst>
          </p:cNvPr>
          <p:cNvSpPr txBox="1"/>
          <p:nvPr/>
        </p:nvSpPr>
        <p:spPr>
          <a:xfrm>
            <a:off x="3685032" y="4151031"/>
            <a:ext cx="25629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Lock</a:t>
            </a:r>
            <a:r>
              <a:rPr lang="zh-CN" altLang="en-US" sz="900" dirty="0"/>
              <a:t> </a:t>
            </a:r>
            <a:r>
              <a:rPr lang="en-US" altLang="zh-CN" sz="900" dirty="0"/>
              <a:t>status</a:t>
            </a:r>
            <a:r>
              <a:rPr lang="zh-CN" altLang="en-US" sz="900" dirty="0"/>
              <a:t> </a:t>
            </a:r>
            <a:r>
              <a:rPr lang="en-US" altLang="zh-CN" sz="900" dirty="0"/>
              <a:t>1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numerics+ capital letters</a:t>
            </a:r>
            <a:r>
              <a:rPr lang="en-CN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CN" sz="9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9ED39-9AE1-D34A-9AC1-01E3B4B14F13}"/>
              </a:ext>
            </a:extLst>
          </p:cNvPr>
          <p:cNvGrpSpPr/>
          <p:nvPr/>
        </p:nvGrpSpPr>
        <p:grpSpPr>
          <a:xfrm>
            <a:off x="503238" y="1095375"/>
            <a:ext cx="4861560" cy="3038475"/>
            <a:chOff x="503238" y="1095375"/>
            <a:chExt cx="4861560" cy="30384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15C908-79D0-C841-892E-C58C7A61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38" y="1095375"/>
              <a:ext cx="4861560" cy="3038475"/>
            </a:xfrm>
            <a:prstGeom prst="rect">
              <a:avLst/>
            </a:prstGeom>
          </p:spPr>
        </p:pic>
        <p:pic>
          <p:nvPicPr>
            <p:cNvPr id="10" name="Picture 9" descr="A picture containing meter&#10;&#10;Description automatically generated">
              <a:extLst>
                <a:ext uri="{FF2B5EF4-FFF2-40B4-BE49-F238E27FC236}">
                  <a16:creationId xmlns:a16="http://schemas.microsoft.com/office/drawing/2014/main" id="{70D991C0-2CD4-E849-B082-55798FD8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40" y="1125350"/>
              <a:ext cx="508000" cy="22225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A765F-260C-4943-8ED7-9CBEA2C4AE12}"/>
              </a:ext>
            </a:extLst>
          </p:cNvPr>
          <p:cNvSpPr/>
          <p:nvPr/>
        </p:nvSpPr>
        <p:spPr>
          <a:xfrm>
            <a:off x="404158" y="4426984"/>
            <a:ext cx="188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Tracker #2 and #9 </a:t>
            </a:r>
          </a:p>
        </p:txBody>
      </p:sp>
    </p:spTree>
    <p:extLst>
      <p:ext uri="{BB962C8B-B14F-4D97-AF65-F5344CB8AC3E}">
        <p14:creationId xmlns:p14="http://schemas.microsoft.com/office/powerpoint/2010/main" val="4252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3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7&quot;&gt;&lt;elem m_fUsage=&quot;3.43900000000000005684E+00&quot;&gt;&lt;m_msothmcolidx val=&quot;0&quot;/&gt;&lt;m_rgb r=&quot;A3&quot; g=&quot;D9&quot; b=&quot;D9&quot;/&gt;&lt;m_nBrightness val=&quot;0&quot;/&gt;&lt;/elem&gt;&lt;elem m_fUsage=&quot;1.41682643648100059508E+00&quot;&gt;&lt;m_msothmcolidx val=&quot;0&quot;/&gt;&lt;m_rgb r=&quot;9E&quot; g=&quot;2D&quot; b=&quot;B1&quot;/&gt;&lt;m_nBrightness val=&quot;0&quot;/&gt;&lt;/elem&gt;&lt;elem m_fUsage=&quot;1.20667841354961047351E+00&quot;&gt;&lt;m_msothmcolidx val=&quot;0&quot;/&gt;&lt;m_rgb r=&quot;EC&quot; g=&quot;43&quot; b=&quot;71&quot;/&gt;&lt;m_nBrightness val=&quot;0&quot;/&gt;&lt;/elem&gt;&lt;elem m_fUsage=&quot;8.80119440100000316463E-01&quot;&gt;&lt;m_msothmcolidx val=&quot;0&quot;/&gt;&lt;m_rgb r=&quot;00&quot; g=&quot;8E&quot; b=&quot;CC&quot;/&gt;&lt;m_nBrightness val=&quot;0&quot;/&gt;&lt;/elem&gt;&lt;elem m_fUsage=&quot;6.84653792832900287557E-01&quot;&gt;&lt;m_msothmcolidx val=&quot;0&quot;/&gt;&lt;m_rgb r=&quot;9E&quot; g=&quot;2D&quot; b=&quot;11&quot;/&gt;&lt;m_nBrightness val=&quot;0&quot;/&gt;&lt;/elem&gt;&lt;elem m_fUsage=&quot;3.13810596090000171188E-01&quot;&gt;&lt;m_msothmcolidx val=&quot;0&quot;/&gt;&lt;m_rgb r=&quot;09&quot; g=&quot;A3&quot; b=&quot;FF&quot;/&gt;&lt;m_nBrightness val=&quot;0&quot;/&gt;&lt;/elem&gt;&lt;elem m_fUsage=&quot;2.05891132094649098594E-01&quot;&gt;&lt;m_msothmcolidx val=&quot;0&quot;/&gt;&lt;m_rgb r=&quot;D3&quot; g=&quot;E8&quot; b=&quot;ED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batYagSyKSJhzbVoC0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mNO_54Sa2hlaXD_IEji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hZ.6C_Tu2XwAo0QYSkJ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hZnkiSTuqlYXlI_XspM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vyvM2iRHaxZ5i4g7GA.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4VFSuEQQups0ulDuF19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0pDCr0Q2Wp2L0wENceh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c97NhnRtGIQipb0wENx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q1yE6hRTGv_ga4GbII8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.LJhckSGCxmH17d0fWV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n3EePDZRDCiGs6qA7F.i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esentation_template_16x9_aug18">
  <a:themeElements>
    <a:clrScheme name="Philip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_New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9C4"/>
        </a:solidFill>
        <a:ln w="25400" cap="flat" cmpd="sng" algn="ctr">
          <a:solidFill>
            <a:srgbClr val="0089C4"/>
          </a:solidFill>
          <a:prstDash val="solid"/>
        </a:ln>
        <a:effectLst/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hilips_presentation_template_16x9_aug18" id="{56A13CBC-EF3E-41E6-B92F-C843FF6B9EC9}" vid="{DC2E6CF5-64B9-4E50-944C-546BB0E4E1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803EF18924BB40B6DB194A25FDA141" ma:contentTypeVersion="13" ma:contentTypeDescription="Create a new document." ma:contentTypeScope="" ma:versionID="db50c1c7fc70f1dd28a1e8fdb40303ab">
  <xsd:schema xmlns:xsd="http://www.w3.org/2001/XMLSchema" xmlns:xs="http://www.w3.org/2001/XMLSchema" xmlns:p="http://schemas.microsoft.com/office/2006/metadata/properties" xmlns:ns3="78c9174d-e5bc-4f24-b94a-46fe22040b98" xmlns:ns4="6a49684b-f282-4a84-a640-bfabccc7fd43" targetNamespace="http://schemas.microsoft.com/office/2006/metadata/properties" ma:root="true" ma:fieldsID="13bc298ff8c63903cc6a4dd208007540" ns3:_="" ns4:_="">
    <xsd:import namespace="78c9174d-e5bc-4f24-b94a-46fe22040b98"/>
    <xsd:import namespace="6a49684b-f282-4a84-a640-bfabccc7fd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c9174d-e5bc-4f24-b94a-46fe22040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49684b-f282-4a84-a640-bfabccc7fd4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B19EAE-C60C-4A22-AEAC-E2E4026982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16A37C-FA4E-41F4-8424-D562811A61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c9174d-e5bc-4f24-b94a-46fe22040b98"/>
    <ds:schemaRef ds:uri="6a49684b-f282-4a84-a640-bfabccc7f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203421-8C38-4B48-B192-05EE766F8990}">
  <ds:schemaRefs>
    <ds:schemaRef ds:uri="http://purl.org/dc/terms/"/>
    <ds:schemaRef ds:uri="78c9174d-e5bc-4f24-b94a-46fe22040b9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a49684b-f282-4a84-a640-bfabccc7fd4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PPT_template_16x9_aug18</Template>
  <TotalTime>399</TotalTime>
  <Words>266</Words>
  <Application>Microsoft Macintosh PowerPoint</Application>
  <PresentationFormat>On-screen Show (16:9)</PresentationFormat>
  <Paragraphs>49</Paragraphs>
  <Slides>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presentation_template_16x9_aug18</vt:lpstr>
      <vt:lpstr>think-cell Slide</vt:lpstr>
      <vt:lpstr>Proposed new design (mobile style)</vt:lpstr>
      <vt:lpstr>PowerPoint Presentation</vt:lpstr>
      <vt:lpstr>PowerPoint Presentation</vt:lpstr>
      <vt:lpstr>PowerPoint Presentation</vt:lpstr>
      <vt:lpstr>PowerPoint Presentation</vt:lpstr>
      <vt:lpstr>Old design &amp; Current R&amp;D implementation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larry.johnson_2@philips.com</dc:creator>
  <cp:lastModifiedBy>WEI, Han Sen</cp:lastModifiedBy>
  <cp:revision>153</cp:revision>
  <dcterms:created xsi:type="dcterms:W3CDTF">2020-04-02T14:25:30Z</dcterms:created>
  <dcterms:modified xsi:type="dcterms:W3CDTF">2020-09-07T09:49:36Z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0x01010074803EF18924BB40B6DB194A25FDA141</vt:lpwstr>
  </property>
</Properties>
</file>